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" y="-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6ECF1-3389-2319-1597-1A97ABC63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B58A5-D9D2-8C8D-FC26-32AA63C2FB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82C56-5F75-BA85-8A3A-E285EADC7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25BD-58E7-4E6B-8DF0-EFBE3192ABDC}" type="datetimeFigureOut">
              <a:rPr lang="en-PH" smtClean="0"/>
              <a:t>07/02/2023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7F199-81D1-C741-6EA5-5B9888A85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2B942-DF6B-DFD7-3302-6D173F8EA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4372-717D-48BF-80F2-C9931080F4C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631733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68B16-64C4-FA63-E000-9CEF6B6A5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D9F88A-A960-63BF-0301-4507D5264D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D8C13-DD37-9A05-6633-D0BF5AA5A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25BD-58E7-4E6B-8DF0-EFBE3192ABDC}" type="datetimeFigureOut">
              <a:rPr lang="en-PH" smtClean="0"/>
              <a:t>07/02/2023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5D613-538A-9E68-A3C8-054F8177D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1A024-D955-6633-F29D-7EB9CC950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4372-717D-48BF-80F2-C9931080F4C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443542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103477-AF8D-A760-BA60-9F27F02AF5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8E6088-A7F0-0C44-AA5E-B567F1E7D7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BF690-7E36-A7C6-57FC-0D292BB8B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25BD-58E7-4E6B-8DF0-EFBE3192ABDC}" type="datetimeFigureOut">
              <a:rPr lang="en-PH" smtClean="0"/>
              <a:t>07/02/2023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CB410-2986-8FE5-7CEF-A961C7328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5A339-0B22-C4EE-CC97-DB5615DA8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4372-717D-48BF-80F2-C9931080F4C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83969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25B1A-AD17-FD57-462E-3E02A7AE6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DE20F-A183-66EE-3A75-F8FCD1041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41B8A-BABF-CB85-B9D7-183994D7C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25BD-58E7-4E6B-8DF0-EFBE3192ABDC}" type="datetimeFigureOut">
              <a:rPr lang="en-PH" smtClean="0"/>
              <a:t>07/02/2023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7AF04-501E-4271-B3CA-FE6001B7C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092D9-FE61-99BD-0C26-DE5393C4F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4372-717D-48BF-80F2-C9931080F4C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29395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60759-8BEF-3E4A-C69D-82CB5941E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543CAB-B319-EF61-63A0-54D97A63F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7433A-719E-0673-66A3-D268BEE46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25BD-58E7-4E6B-8DF0-EFBE3192ABDC}" type="datetimeFigureOut">
              <a:rPr lang="en-PH" smtClean="0"/>
              <a:t>07/02/2023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1AF9C-BF36-6C62-8C24-9B0E3BF61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61C45-37B4-943D-1E56-EAE51FA54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4372-717D-48BF-80F2-C9931080F4C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2662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5442A-5614-582F-5948-A5C5F8419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DA064-346B-B223-8D1B-453F0A9431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F3A694-032F-02FB-7CB0-C2B5A57666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0E998A-C591-B3BC-4708-B642B04B2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25BD-58E7-4E6B-8DF0-EFBE3192ABDC}" type="datetimeFigureOut">
              <a:rPr lang="en-PH" smtClean="0"/>
              <a:t>07/02/2023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99E41C-F2F3-0F3F-70A6-7AEE19F74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C77021-5FBD-589D-CEF1-74B258B80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4372-717D-48BF-80F2-C9931080F4C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60727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1BA75-32DF-994B-ECB3-F3FD48C11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477ED-DB4B-6073-E595-E03F91AC2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8EB4C9-AA3C-3633-BF98-D5A08F9A4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FBBA6E-21BF-CE64-9AE6-E5F0A61510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F6E03A-FD6B-9F01-0DF6-20ADA196B0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6EFED3-5DA8-43EE-B739-F60832BA3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25BD-58E7-4E6B-8DF0-EFBE3192ABDC}" type="datetimeFigureOut">
              <a:rPr lang="en-PH" smtClean="0"/>
              <a:t>07/02/2023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AF391A-617D-50E3-3FA5-E1AADEEB8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749FD8-C4A5-DF10-EEBA-300EB5FB9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4372-717D-48BF-80F2-C9931080F4C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04447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AC5B4-AD30-EB69-4D41-EC4ADD0DF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B64555-8F7C-3BAD-DD89-37CB1726F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25BD-58E7-4E6B-8DF0-EFBE3192ABDC}" type="datetimeFigureOut">
              <a:rPr lang="en-PH" smtClean="0"/>
              <a:t>07/02/2023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21B9D9-3335-2471-A396-EB6EB91E9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D092FA-6D8F-EC68-34D8-ED1743354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4372-717D-48BF-80F2-C9931080F4C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6843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632262-C57F-1BB7-976B-437B7BD11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25BD-58E7-4E6B-8DF0-EFBE3192ABDC}" type="datetimeFigureOut">
              <a:rPr lang="en-PH" smtClean="0"/>
              <a:t>07/02/2023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524946-9CBD-A7B6-29A7-A84B09918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C5C59A-45ED-6FF6-65E0-ADC09A0E0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4372-717D-48BF-80F2-C9931080F4C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53184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8AD3B-FE25-EC2E-78CA-C5C10FEEA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4F729-0318-C60A-5021-F2A42A7A2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5F2C0C-EDB7-C20E-313A-A6B9C46C27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FD27C8-0803-1B31-B856-F3E3EB8EC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25BD-58E7-4E6B-8DF0-EFBE3192ABDC}" type="datetimeFigureOut">
              <a:rPr lang="en-PH" smtClean="0"/>
              <a:t>07/02/2023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AC03E2-DA12-9932-D638-FE8AEB32E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F3D55-42D1-34F8-CC99-398235245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4372-717D-48BF-80F2-C9931080F4C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948614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7DF7-07FB-E72F-1038-9CD2AA29A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55AF85-7952-EF1B-1D29-E40ABA9B8D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044997-FCAB-3498-4167-3EA6FB4A33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9A642D-19B4-E2BE-30BA-503969C46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25BD-58E7-4E6B-8DF0-EFBE3192ABDC}" type="datetimeFigureOut">
              <a:rPr lang="en-PH" smtClean="0"/>
              <a:t>07/02/2023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51E310-1EA5-CCE4-BE6A-023D5ABA4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E5384F-CE4D-71A3-D041-8672C4ADC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4372-717D-48BF-80F2-C9931080F4C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4826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723F9D-EE2A-D7F3-B76A-CB205DC54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30CF0-C2AC-C8A7-3AD6-CCB1BEA06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A193A-3210-BF04-1971-53D1643529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925BD-58E7-4E6B-8DF0-EFBE3192ABDC}" type="datetimeFigureOut">
              <a:rPr lang="en-PH" smtClean="0"/>
              <a:t>07/02/2023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E901B-3929-902B-D566-FCCED21B2E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5B782-5020-A572-958C-EFF82A6A96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84372-717D-48BF-80F2-C9931080F4C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0741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C63634D-3E9D-C7B6-ACD4-9C6CF2597623}"/>
              </a:ext>
            </a:extLst>
          </p:cNvPr>
          <p:cNvSpPr/>
          <p:nvPr/>
        </p:nvSpPr>
        <p:spPr>
          <a:xfrm>
            <a:off x="263434" y="131412"/>
            <a:ext cx="11725366" cy="1229302"/>
          </a:xfrm>
          <a:prstGeom prst="roundRect">
            <a:avLst>
              <a:gd name="adj" fmla="val 6159"/>
            </a:avLst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 anchorCtr="0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PH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iCEAT</a:t>
            </a:r>
            <a:r>
              <a:rPr kumimoji="0" lang="en-PH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 2023 Poster Title (24 pt, Bold)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PH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ea typeface="Cambria" panose="02040503050406030204" pitchFamily="18" charset="0"/>
              <a:cs typeface="Helvetica" panose="020B0604020202020204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PH" sz="15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Author_1*, Author_2** (15 pt, Normal)   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PH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*Affiliation_1, contact details (12 pt, Normal)</a:t>
            </a:r>
          </a:p>
          <a:p>
            <a:pPr algn="ctr" defTabSz="457200">
              <a:defRPr/>
            </a:pPr>
            <a:r>
              <a:rPr kumimoji="0" lang="en-PH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**Affiliation_2, contact details (12 pt, Normal)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PH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ea typeface="Cambria" panose="02040503050406030204" pitchFamily="18" charset="0"/>
              <a:cs typeface="Helvetica" panose="020B0604020202020204" pitchFamily="34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3805623-340F-09F9-FAF6-7BC379CF2DBD}"/>
              </a:ext>
            </a:extLst>
          </p:cNvPr>
          <p:cNvSpPr/>
          <p:nvPr/>
        </p:nvSpPr>
        <p:spPr>
          <a:xfrm>
            <a:off x="307755" y="1468163"/>
            <a:ext cx="4002988" cy="2232980"/>
          </a:xfrm>
          <a:prstGeom prst="roundRect">
            <a:avLst>
              <a:gd name="adj" fmla="val 6159"/>
            </a:avLst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 anchorCtr="0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PH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Introduction (20 pt)</a:t>
            </a:r>
          </a:p>
          <a:p>
            <a:pPr marL="457200" marR="0" lvl="0" indent="-45720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PH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(Body text: 12 pt)</a:t>
            </a:r>
          </a:p>
          <a:p>
            <a:pPr marL="457200" marR="0" lvl="0" indent="-45720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PH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Background of the study</a:t>
            </a:r>
          </a:p>
          <a:p>
            <a:pPr marL="457200" marR="0" lvl="0" indent="-45720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PH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Significance of the study</a:t>
            </a:r>
          </a:p>
          <a:p>
            <a:pPr marL="457200" marR="0" lvl="0" indent="-45720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PH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Objectives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3614BCA-3330-F81D-C559-DC62A2326926}"/>
              </a:ext>
            </a:extLst>
          </p:cNvPr>
          <p:cNvSpPr/>
          <p:nvPr/>
        </p:nvSpPr>
        <p:spPr>
          <a:xfrm>
            <a:off x="308483" y="3831096"/>
            <a:ext cx="4002260" cy="2823704"/>
          </a:xfrm>
          <a:prstGeom prst="roundRect">
            <a:avLst>
              <a:gd name="adj" fmla="val 615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PH" sz="2000" dirty="0">
                <a:solidFill>
                  <a:schemeClr val="tx1"/>
                </a:solidFill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Methodology (20 pt)</a:t>
            </a:r>
          </a:p>
          <a:p>
            <a:pPr marL="457200" marR="0" lvl="0" indent="-45720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PH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(Body text: 12 pt)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PH" sz="1200" dirty="0">
                <a:solidFill>
                  <a:schemeClr val="tx1"/>
                </a:solidFill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Description of experimental procedure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PH" sz="1200" dirty="0">
                <a:solidFill>
                  <a:schemeClr val="tx1"/>
                </a:solidFill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Pictures, schematic diagrams (Labels and legends must be readable.)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A91F15D-AEF2-6920-93B4-51C973369AF0}"/>
              </a:ext>
            </a:extLst>
          </p:cNvPr>
          <p:cNvSpPr/>
          <p:nvPr/>
        </p:nvSpPr>
        <p:spPr>
          <a:xfrm>
            <a:off x="4438522" y="1452431"/>
            <a:ext cx="7535764" cy="3399012"/>
          </a:xfrm>
          <a:prstGeom prst="roundRect">
            <a:avLst>
              <a:gd name="adj" fmla="val 615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PH" sz="2000" dirty="0">
                <a:solidFill>
                  <a:schemeClr val="tx1"/>
                </a:solidFill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Results and Discussion (20 pt)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PH" sz="1200" dirty="0">
                <a:solidFill>
                  <a:schemeClr val="tx1"/>
                </a:solidFill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(Body text: 12 pt, Normal)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PH" sz="1400" dirty="0">
                <a:solidFill>
                  <a:schemeClr val="tx1"/>
                </a:solidFill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(</a:t>
            </a:r>
            <a:r>
              <a:rPr lang="en-PH" sz="1400" b="1" dirty="0">
                <a:solidFill>
                  <a:schemeClr val="tx1"/>
                </a:solidFill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Captions</a:t>
            </a:r>
            <a:r>
              <a:rPr lang="en-PH" sz="1400" dirty="0">
                <a:solidFill>
                  <a:schemeClr val="tx1"/>
                </a:solidFill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: 14 pt, Bold)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PH" sz="1200" dirty="0">
                <a:solidFill>
                  <a:schemeClr val="tx1"/>
                </a:solidFill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Graphs, pictures, diagrams (Labels and legends must be readable.)</a:t>
            </a:r>
          </a:p>
          <a:p>
            <a:endParaRPr lang="en-PH" dirty="0">
              <a:solidFill>
                <a:schemeClr val="tx1"/>
              </a:solidFill>
              <a:latin typeface="Helvetica" panose="020B0604020202020204" pitchFamily="34" charset="0"/>
              <a:ea typeface="Cambria" panose="02040503050406030204" pitchFamily="18" charset="0"/>
              <a:cs typeface="Helvetica" panose="020B0604020202020204" pitchFamily="34" charset="0"/>
            </a:endParaRPr>
          </a:p>
          <a:p>
            <a:endParaRPr lang="en-PH" sz="3200" dirty="0">
              <a:solidFill>
                <a:schemeClr val="tx1"/>
              </a:solidFill>
              <a:latin typeface="Helvetica" panose="020B0604020202020204" pitchFamily="34" charset="0"/>
              <a:ea typeface="Cambria" panose="02040503050406030204" pitchFamily="18" charset="0"/>
              <a:cs typeface="Helvetica" panose="020B0604020202020204" pitchFamily="34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21C26DF-D434-3996-3899-52840B8E1A1F}"/>
              </a:ext>
            </a:extLst>
          </p:cNvPr>
          <p:cNvSpPr/>
          <p:nvPr/>
        </p:nvSpPr>
        <p:spPr>
          <a:xfrm>
            <a:off x="4436342" y="4985656"/>
            <a:ext cx="3706172" cy="1669144"/>
          </a:xfrm>
          <a:prstGeom prst="roundRect">
            <a:avLst>
              <a:gd name="adj" fmla="val 615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PH" sz="2000" dirty="0">
                <a:solidFill>
                  <a:schemeClr val="tx1"/>
                </a:solidFill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Conclusions (20 pt)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PH" sz="1200" dirty="0">
                <a:solidFill>
                  <a:schemeClr val="tx1"/>
                </a:solidFill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(Body text: 12 pt, Normal)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35465C2-BD0E-DA63-A2AF-CF094B0AA5D8}"/>
              </a:ext>
            </a:extLst>
          </p:cNvPr>
          <p:cNvSpPr/>
          <p:nvPr/>
        </p:nvSpPr>
        <p:spPr>
          <a:xfrm>
            <a:off x="12300857" y="-97971"/>
            <a:ext cx="3042811" cy="7311571"/>
          </a:xfrm>
          <a:prstGeom prst="roundRect">
            <a:avLst>
              <a:gd name="adj" fmla="val 7722"/>
            </a:avLst>
          </a:prstGeom>
          <a:solidFill>
            <a:srgbClr val="FFC000">
              <a:lumMod val="60000"/>
              <a:lumOff val="4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0" tIns="180000" rIns="180000" bIns="180000" rtlCol="0" anchor="t" anchorCtr="0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The font types and sizes provided here are only </a:t>
            </a:r>
            <a:r>
              <a:rPr lang="en-US" sz="1200" b="1" i="1" kern="0" dirty="0">
                <a:solidFill>
                  <a:prstClr val="black"/>
                </a:solidFill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recommendations</a:t>
            </a:r>
            <a:r>
              <a:rPr lang="en-US" sz="1200" i="1" kern="0" dirty="0">
                <a:solidFill>
                  <a:prstClr val="black"/>
                </a:solidFill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. The </a:t>
            </a: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authors are free to design </a:t>
            </a:r>
            <a:r>
              <a:rPr lang="en-US" sz="1200" i="1" kern="0" dirty="0">
                <a:solidFill>
                  <a:prstClr val="black"/>
                </a:solidFill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and </a:t>
            </a: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lay-out their posters so long as it fits the prescribed dimensions in this template without compromise to its readability. However, to ensure some degree of uniformity, presenting authors </a:t>
            </a:r>
            <a:r>
              <a:rPr lang="en-US" sz="1200" i="1" kern="0" dirty="0">
                <a:solidFill>
                  <a:prstClr val="black"/>
                </a:solidFill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must consider the following guidelines:</a:t>
            </a:r>
            <a:br>
              <a:rPr lang="en-US" sz="1200" i="1" kern="0" dirty="0">
                <a:solidFill>
                  <a:prstClr val="black"/>
                </a:solidFill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</a:br>
            <a:endParaRPr lang="en-US" sz="1200" i="1" kern="0" dirty="0">
              <a:solidFill>
                <a:prstClr val="black"/>
              </a:solidFill>
              <a:latin typeface="Helvetica" panose="020B0604020202020204" pitchFamily="34" charset="0"/>
              <a:ea typeface="Cambria" panose="02040503050406030204" pitchFamily="18" charset="0"/>
              <a:cs typeface="Helvetica" panose="020B0604020202020204" pitchFamily="34" charset="0"/>
            </a:endParaRP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POSTER </a:t>
            </a:r>
            <a:r>
              <a:rPr lang="en-US" sz="1200" b="1" kern="0" dirty="0">
                <a:solidFill>
                  <a:prstClr val="black"/>
                </a:solidFill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GUIDELINES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ea typeface="Cambria" panose="02040503050406030204" pitchFamily="18" charset="0"/>
              <a:cs typeface="Helvetica" panose="020B0604020202020204" pitchFamily="34" charset="0"/>
            </a:endParaRP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0" dirty="0">
                <a:solidFill>
                  <a:prstClr val="black"/>
                </a:solidFill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U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se MS PowerPoint </a:t>
            </a:r>
            <a:r>
              <a:rPr lang="en-US" sz="1200" kern="0" dirty="0">
                <a:solidFill>
                  <a:prstClr val="black"/>
                </a:solidFill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(this template) in creating your posters. 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ea typeface="Cambria" panose="02040503050406030204" pitchFamily="18" charset="0"/>
              <a:cs typeface="Helvetica" panose="020B0604020202020204" pitchFamily="34" charset="0"/>
            </a:endParaRP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Since attendees will be viewing posters on their respective computer screens, strictly make use of this slide size/dimension such that everything in the poster fits the computer’s monitor during slide show. </a:t>
            </a: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Posters must be readable without zooming when displayed at full-screen.</a:t>
            </a: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Use font styles and sizes that are easy to read; recommended font sizes are shown on the template.</a:t>
            </a:r>
          </a:p>
          <a:p>
            <a:pPr marL="342900" marR="0" lvl="0" indent="-34290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Submit the poster in PDF and.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powerpoint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 format as instructed in the acceptance notification.</a:t>
            </a:r>
          </a:p>
          <a:p>
            <a:pPr marL="1254125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ea typeface="Cambria" panose="02040503050406030204" pitchFamily="18" charset="0"/>
              <a:cs typeface="Helvetica" panose="020B0604020202020204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PH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ea typeface="Cambria" panose="02040503050406030204" pitchFamily="18" charset="0"/>
              <a:cs typeface="Helvetica" panose="020B0604020202020204" pitchFamily="34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BB2BA7B-DC31-65BB-2DAD-D9A4F5768C76}"/>
              </a:ext>
            </a:extLst>
          </p:cNvPr>
          <p:cNvSpPr/>
          <p:nvPr/>
        </p:nvSpPr>
        <p:spPr>
          <a:xfrm>
            <a:off x="8207829" y="5005381"/>
            <a:ext cx="3766457" cy="814976"/>
          </a:xfrm>
          <a:prstGeom prst="roundRect">
            <a:avLst>
              <a:gd name="adj" fmla="val 615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PH" sz="1600" dirty="0">
                <a:solidFill>
                  <a:schemeClr val="tx1"/>
                </a:solidFill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References (16 pt)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PH" sz="1200" dirty="0">
                <a:solidFill>
                  <a:schemeClr val="tx1"/>
                </a:solidFill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(Body text: 18 pt, Normal)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PH" sz="1200" dirty="0">
                <a:solidFill>
                  <a:schemeClr val="tx1"/>
                </a:solidFill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(Main references only)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151601D-7D71-177D-A05B-9D91BB80FDD9}"/>
              </a:ext>
            </a:extLst>
          </p:cNvPr>
          <p:cNvSpPr/>
          <p:nvPr/>
        </p:nvSpPr>
        <p:spPr>
          <a:xfrm>
            <a:off x="8261532" y="5872480"/>
            <a:ext cx="3766457" cy="772160"/>
          </a:xfrm>
          <a:prstGeom prst="roundRect">
            <a:avLst>
              <a:gd name="adj" fmla="val 615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PH" sz="1600" dirty="0">
                <a:solidFill>
                  <a:schemeClr val="tx1"/>
                </a:solidFill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Acknowledgment, if any (16 pt)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PH" sz="1200" dirty="0">
                <a:solidFill>
                  <a:schemeClr val="tx1"/>
                </a:solidFill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(Body text: 18 pt, Normal)</a:t>
            </a:r>
          </a:p>
          <a:p>
            <a:endParaRPr lang="en-PH" sz="1200" dirty="0">
              <a:solidFill>
                <a:schemeClr val="tx1"/>
              </a:solidFill>
              <a:latin typeface="Helvetica" panose="020B0604020202020204" pitchFamily="34" charset="0"/>
              <a:ea typeface="Cambria" panose="02040503050406030204" pitchFamily="18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011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EAT 2023 Poster Template" id="{76FF2A7A-89B3-434E-A9BF-7C1FC2B01167}" vid="{71BD2A5C-6E1B-41C9-A415-156ACF8CEA0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iCEAT-2023-Poster-Template</Template>
  <TotalTime>147</TotalTime>
  <Words>338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Laurence Aquino</dc:creator>
  <cp:lastModifiedBy>Christian Laurence Aquino</cp:lastModifiedBy>
  <cp:revision>6</cp:revision>
  <dcterms:created xsi:type="dcterms:W3CDTF">2023-02-02T06:00:23Z</dcterms:created>
  <dcterms:modified xsi:type="dcterms:W3CDTF">2023-02-07T07:18:53Z</dcterms:modified>
</cp:coreProperties>
</file>